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7"/>
  </p:notesMasterIdLst>
  <p:sldIdLst>
    <p:sldId id="256" r:id="rId3"/>
    <p:sldId id="257" r:id="rId4"/>
    <p:sldId id="258" r:id="rId5"/>
    <p:sldId id="259" r:id="rId6"/>
  </p:sldIdLst>
  <p:sldSz cx="9144000" cy="5143500" type="screen16x9"/>
  <p:notesSz cx="6858000" cy="9144000"/>
  <p:embeddedFontLst>
    <p:embeddedFont>
      <p:font typeface="Architects Daughter" panose="020B0604020202020204" charset="0"/>
      <p:regular r:id="rId8"/>
    </p:embeddedFont>
    <p:embeddedFont>
      <p:font typeface="Comic Sans MS" panose="030F0702030302020204" pitchFamily="66"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258"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font" Target="fonts/font5.fntdata"/><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4.fntdata"/><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font" Target="fonts/font2.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1fc0540e84_1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1fc0540e84_1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20c81db27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20c81db2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20c81db276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20c81db276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20c81db276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20c81db276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0" name="Google Shape;60;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64" name="Google Shape;64;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9" name="Google Shape;69;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 name="Google Shape;72;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6" name="Google Shape;76;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17500" rtl="0">
              <a:spcBef>
                <a:spcPts val="1600"/>
              </a:spcBef>
              <a:spcAft>
                <a:spcPts val="0"/>
              </a:spcAft>
              <a:buClr>
                <a:schemeClr val="dk1"/>
              </a:buClr>
              <a:buSzPts val="1400"/>
              <a:buChar char="○"/>
              <a:defRPr>
                <a:solidFill>
                  <a:schemeClr val="dk1"/>
                </a:solidFill>
              </a:defRPr>
            </a:lvl2pPr>
            <a:lvl3pPr marL="1371600" lvl="2" indent="-317500" rtl="0">
              <a:spcBef>
                <a:spcPts val="1600"/>
              </a:spcBef>
              <a:spcAft>
                <a:spcPts val="0"/>
              </a:spcAft>
              <a:buClr>
                <a:schemeClr val="dk1"/>
              </a:buClr>
              <a:buSzPts val="1400"/>
              <a:buChar char="■"/>
              <a:defRPr>
                <a:solidFill>
                  <a:schemeClr val="dk1"/>
                </a:solidFill>
              </a:defRPr>
            </a:lvl3pPr>
            <a:lvl4pPr marL="1828800" lvl="3" indent="-317500" rtl="0">
              <a:spcBef>
                <a:spcPts val="1600"/>
              </a:spcBef>
              <a:spcAft>
                <a:spcPts val="0"/>
              </a:spcAft>
              <a:buClr>
                <a:schemeClr val="dk1"/>
              </a:buClr>
              <a:buSzPts val="1400"/>
              <a:buChar char="●"/>
              <a:defRPr>
                <a:solidFill>
                  <a:schemeClr val="dk1"/>
                </a:solidFill>
              </a:defRPr>
            </a:lvl4pPr>
            <a:lvl5pPr marL="2286000" lvl="4" indent="-317500" rtl="0">
              <a:spcBef>
                <a:spcPts val="1600"/>
              </a:spcBef>
              <a:spcAft>
                <a:spcPts val="0"/>
              </a:spcAft>
              <a:buClr>
                <a:schemeClr val="dk1"/>
              </a:buClr>
              <a:buSzPts val="1400"/>
              <a:buChar char="○"/>
              <a:defRPr>
                <a:solidFill>
                  <a:schemeClr val="dk1"/>
                </a:solidFill>
              </a:defRPr>
            </a:lvl5pPr>
            <a:lvl6pPr marL="2743200" lvl="5" indent="-317500" rtl="0">
              <a:spcBef>
                <a:spcPts val="1600"/>
              </a:spcBef>
              <a:spcAft>
                <a:spcPts val="0"/>
              </a:spcAft>
              <a:buClr>
                <a:schemeClr val="dk1"/>
              </a:buClr>
              <a:buSzPts val="1400"/>
              <a:buChar char="■"/>
              <a:defRPr>
                <a:solidFill>
                  <a:schemeClr val="dk1"/>
                </a:solidFill>
              </a:defRPr>
            </a:lvl6pPr>
            <a:lvl7pPr marL="3200400" lvl="6" indent="-317500" rtl="0">
              <a:spcBef>
                <a:spcPts val="1600"/>
              </a:spcBef>
              <a:spcAft>
                <a:spcPts val="0"/>
              </a:spcAft>
              <a:buClr>
                <a:schemeClr val="dk1"/>
              </a:buClr>
              <a:buSzPts val="1400"/>
              <a:buChar char="●"/>
              <a:defRPr>
                <a:solidFill>
                  <a:schemeClr val="dk1"/>
                </a:solidFill>
              </a:defRPr>
            </a:lvl7pPr>
            <a:lvl8pPr marL="3657600" lvl="7" indent="-317500" rtl="0">
              <a:spcBef>
                <a:spcPts val="1600"/>
              </a:spcBef>
              <a:spcAft>
                <a:spcPts val="0"/>
              </a:spcAft>
              <a:buClr>
                <a:schemeClr val="dk1"/>
              </a:buClr>
              <a:buSzPts val="1400"/>
              <a:buChar char="○"/>
              <a:defRPr>
                <a:solidFill>
                  <a:schemeClr val="dk1"/>
                </a:solidFill>
              </a:defRPr>
            </a:lvl8pPr>
            <a:lvl9pPr marL="4114800" lvl="8" indent="-317500" rtl="0">
              <a:spcBef>
                <a:spcPts val="1600"/>
              </a:spcBef>
              <a:spcAft>
                <a:spcPts val="1600"/>
              </a:spcAft>
              <a:buClr>
                <a:schemeClr val="dk1"/>
              </a:buClr>
              <a:buSzPts val="1400"/>
              <a:buChar char="■"/>
              <a:defRPr>
                <a:solidFill>
                  <a:schemeClr val="dk1"/>
                </a:solidFill>
              </a:defRPr>
            </a:lvl9pPr>
          </a:lstStyle>
          <a:p>
            <a:endParaRPr/>
          </a:p>
        </p:txBody>
      </p:sp>
      <p:sp>
        <p:nvSpPr>
          <p:cNvPr id="85" name="Google Shape;85;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92" name="Google Shape;92;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lt2"/>
              </a:buClr>
              <a:buSzPts val="1800"/>
              <a:buChar char="●"/>
              <a:defRPr sz="1800">
                <a:solidFill>
                  <a:schemeClr val="lt2"/>
                </a:solidFill>
              </a:defRPr>
            </a:lvl1pPr>
            <a:lvl2pPr marL="914400" lvl="1" indent="-317500" rtl="0">
              <a:lnSpc>
                <a:spcPct val="115000"/>
              </a:lnSpc>
              <a:spcBef>
                <a:spcPts val="1600"/>
              </a:spcBef>
              <a:spcAft>
                <a:spcPts val="0"/>
              </a:spcAft>
              <a:buClr>
                <a:schemeClr val="lt2"/>
              </a:buClr>
              <a:buSzPts val="1400"/>
              <a:buChar char="○"/>
              <a:defRPr>
                <a:solidFill>
                  <a:schemeClr val="lt2"/>
                </a:solidFill>
              </a:defRPr>
            </a:lvl2pPr>
            <a:lvl3pPr marL="1371600" lvl="2" indent="-317500" rtl="0">
              <a:lnSpc>
                <a:spcPct val="115000"/>
              </a:lnSpc>
              <a:spcBef>
                <a:spcPts val="1600"/>
              </a:spcBef>
              <a:spcAft>
                <a:spcPts val="0"/>
              </a:spcAft>
              <a:buClr>
                <a:schemeClr val="lt2"/>
              </a:buClr>
              <a:buSzPts val="1400"/>
              <a:buChar char="■"/>
              <a:defRPr>
                <a:solidFill>
                  <a:schemeClr val="lt2"/>
                </a:solidFill>
              </a:defRPr>
            </a:lvl3pPr>
            <a:lvl4pPr marL="1828800" lvl="3" indent="-317500" rtl="0">
              <a:lnSpc>
                <a:spcPct val="115000"/>
              </a:lnSpc>
              <a:spcBef>
                <a:spcPts val="1600"/>
              </a:spcBef>
              <a:spcAft>
                <a:spcPts val="0"/>
              </a:spcAft>
              <a:buClr>
                <a:schemeClr val="lt2"/>
              </a:buClr>
              <a:buSzPts val="1400"/>
              <a:buChar char="●"/>
              <a:defRPr>
                <a:solidFill>
                  <a:schemeClr val="lt2"/>
                </a:solidFill>
              </a:defRPr>
            </a:lvl4pPr>
            <a:lvl5pPr marL="2286000" lvl="4" indent="-317500" rtl="0">
              <a:lnSpc>
                <a:spcPct val="115000"/>
              </a:lnSpc>
              <a:spcBef>
                <a:spcPts val="1600"/>
              </a:spcBef>
              <a:spcAft>
                <a:spcPts val="0"/>
              </a:spcAft>
              <a:buClr>
                <a:schemeClr val="lt2"/>
              </a:buClr>
              <a:buSzPts val="1400"/>
              <a:buChar char="○"/>
              <a:defRPr>
                <a:solidFill>
                  <a:schemeClr val="lt2"/>
                </a:solidFill>
              </a:defRPr>
            </a:lvl5pPr>
            <a:lvl6pPr marL="2743200" lvl="5" indent="-317500" rtl="0">
              <a:lnSpc>
                <a:spcPct val="115000"/>
              </a:lnSpc>
              <a:spcBef>
                <a:spcPts val="1600"/>
              </a:spcBef>
              <a:spcAft>
                <a:spcPts val="0"/>
              </a:spcAft>
              <a:buClr>
                <a:schemeClr val="lt2"/>
              </a:buClr>
              <a:buSzPts val="1400"/>
              <a:buChar char="■"/>
              <a:defRPr>
                <a:solidFill>
                  <a:schemeClr val="lt2"/>
                </a:solidFill>
              </a:defRPr>
            </a:lvl6pPr>
            <a:lvl7pPr marL="3200400" lvl="6" indent="-317500" rtl="0">
              <a:lnSpc>
                <a:spcPct val="115000"/>
              </a:lnSpc>
              <a:spcBef>
                <a:spcPts val="1600"/>
              </a:spcBef>
              <a:spcAft>
                <a:spcPts val="0"/>
              </a:spcAft>
              <a:buClr>
                <a:schemeClr val="lt2"/>
              </a:buClr>
              <a:buSzPts val="1400"/>
              <a:buChar char="●"/>
              <a:defRPr>
                <a:solidFill>
                  <a:schemeClr val="lt2"/>
                </a:solidFill>
              </a:defRPr>
            </a:lvl7pPr>
            <a:lvl8pPr marL="3657600" lvl="7" indent="-317500" rtl="0">
              <a:lnSpc>
                <a:spcPct val="115000"/>
              </a:lnSpc>
              <a:spcBef>
                <a:spcPts val="1600"/>
              </a:spcBef>
              <a:spcAft>
                <a:spcPts val="0"/>
              </a:spcAft>
              <a:buClr>
                <a:schemeClr val="lt2"/>
              </a:buClr>
              <a:buSzPts val="1400"/>
              <a:buChar char="○"/>
              <a:defRPr>
                <a:solidFill>
                  <a:schemeClr val="lt2"/>
                </a:solidFill>
              </a:defRPr>
            </a:lvl8pPr>
            <a:lvl9pPr marL="4114800" lvl="8" indent="-317500" rtl="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2"/>
                </a:solidFill>
              </a:defRPr>
            </a:lvl1pPr>
            <a:lvl2pPr lvl="1" algn="r" rtl="0">
              <a:buNone/>
              <a:defRPr sz="1000">
                <a:solidFill>
                  <a:schemeClr val="lt2"/>
                </a:solidFill>
              </a:defRPr>
            </a:lvl2pPr>
            <a:lvl3pPr lvl="2" algn="r" rtl="0">
              <a:buNone/>
              <a:defRPr sz="1000">
                <a:solidFill>
                  <a:schemeClr val="lt2"/>
                </a:solidFill>
              </a:defRPr>
            </a:lvl3pPr>
            <a:lvl4pPr lvl="3" algn="r" rtl="0">
              <a:buNone/>
              <a:defRPr sz="1000">
                <a:solidFill>
                  <a:schemeClr val="lt2"/>
                </a:solidFill>
              </a:defRPr>
            </a:lvl4pPr>
            <a:lvl5pPr lvl="4" algn="r" rtl="0">
              <a:buNone/>
              <a:defRPr sz="1000">
                <a:solidFill>
                  <a:schemeClr val="lt2"/>
                </a:solidFill>
              </a:defRPr>
            </a:lvl5pPr>
            <a:lvl6pPr lvl="5" algn="r" rtl="0">
              <a:buNone/>
              <a:defRPr sz="1000">
                <a:solidFill>
                  <a:schemeClr val="lt2"/>
                </a:solidFill>
              </a:defRPr>
            </a:lvl6pPr>
            <a:lvl7pPr lvl="6" algn="r" rtl="0">
              <a:buNone/>
              <a:defRPr sz="1000">
                <a:solidFill>
                  <a:schemeClr val="lt2"/>
                </a:solidFill>
              </a:defRPr>
            </a:lvl7pPr>
            <a:lvl8pPr lvl="7" algn="r" rtl="0">
              <a:buNone/>
              <a:defRPr sz="1000">
                <a:solidFill>
                  <a:schemeClr val="lt2"/>
                </a:solidFill>
              </a:defRPr>
            </a:lvl8pPr>
            <a:lvl9pPr lvl="8" algn="r" rtl="0">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G52Iqm4vcp4"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txBox="1">
            <a:spLocks noGrp="1"/>
          </p:cNvSpPr>
          <p:nvPr>
            <p:ph type="title"/>
          </p:nvPr>
        </p:nvSpPr>
        <p:spPr>
          <a:xfrm>
            <a:off x="306150" y="54150"/>
            <a:ext cx="8531700" cy="495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b="1">
                <a:latin typeface="Architects Daughter"/>
                <a:ea typeface="Architects Daughter"/>
                <a:cs typeface="Architects Daughter"/>
                <a:sym typeface="Architects Daughter"/>
              </a:rPr>
              <a:t>What is </a:t>
            </a:r>
            <a:r>
              <a:rPr lang="en" sz="8000" b="1">
                <a:solidFill>
                  <a:srgbClr val="FFFF00"/>
                </a:solidFill>
                <a:latin typeface="Architects Daughter"/>
                <a:ea typeface="Architects Daughter"/>
                <a:cs typeface="Architects Daughter"/>
                <a:sym typeface="Architects Daughter"/>
              </a:rPr>
              <a:t>E</a:t>
            </a:r>
            <a:r>
              <a:rPr lang="en" sz="4800" b="1">
                <a:latin typeface="Architects Daughter"/>
                <a:ea typeface="Architects Daughter"/>
                <a:cs typeface="Architects Daughter"/>
                <a:sym typeface="Architects Daughter"/>
              </a:rPr>
              <a:t>ffort? </a:t>
            </a:r>
            <a:endParaRPr sz="4800" b="1">
              <a:latin typeface="Architects Daughter"/>
              <a:ea typeface="Architects Daughter"/>
              <a:cs typeface="Architects Daughter"/>
              <a:sym typeface="Architects Daughter"/>
            </a:endParaRPr>
          </a:p>
        </p:txBody>
      </p:sp>
      <p:sp>
        <p:nvSpPr>
          <p:cNvPr id="100" name="Google Shape;100;p25"/>
          <p:cNvSpPr txBox="1">
            <a:spLocks noGrp="1"/>
          </p:cNvSpPr>
          <p:nvPr>
            <p:ph type="body" idx="1"/>
          </p:nvPr>
        </p:nvSpPr>
        <p:spPr>
          <a:xfrm>
            <a:off x="372550" y="1469575"/>
            <a:ext cx="8459700" cy="3364500"/>
          </a:xfrm>
          <a:prstGeom prst="rect">
            <a:avLst/>
          </a:prstGeom>
        </p:spPr>
        <p:txBody>
          <a:bodyPr spcFirstLastPara="1" wrap="square" lIns="91425" tIns="91425" rIns="91425" bIns="91425" anchor="t" anchorCtr="0">
            <a:noAutofit/>
          </a:bodyPr>
          <a:lstStyle/>
          <a:p>
            <a:pPr marL="457200" lvl="0" indent="-381000" algn="ctr" rtl="0">
              <a:spcBef>
                <a:spcPts val="0"/>
              </a:spcBef>
              <a:spcAft>
                <a:spcPts val="0"/>
              </a:spcAft>
              <a:buClr>
                <a:srgbClr val="00FFFF"/>
              </a:buClr>
              <a:buSzPts val="2400"/>
              <a:buFont typeface="Architects Daughter"/>
              <a:buChar char="★"/>
            </a:pPr>
            <a:r>
              <a:rPr lang="en" sz="2400">
                <a:solidFill>
                  <a:srgbClr val="FFFFFF"/>
                </a:solidFill>
                <a:latin typeface="Architects Daughter"/>
                <a:ea typeface="Architects Daughter"/>
                <a:cs typeface="Architects Daughter"/>
                <a:sym typeface="Architects Daughter"/>
              </a:rPr>
              <a:t>Hard work</a:t>
            </a:r>
            <a:endParaRPr sz="2400">
              <a:solidFill>
                <a:srgbClr val="FFFFFF"/>
              </a:solidFill>
              <a:latin typeface="Architects Daughter"/>
              <a:ea typeface="Architects Daughter"/>
              <a:cs typeface="Architects Daughter"/>
              <a:sym typeface="Architects Daughter"/>
            </a:endParaRPr>
          </a:p>
          <a:p>
            <a:pPr marL="457200" lvl="0" indent="-381000" algn="ctr" rtl="0">
              <a:spcBef>
                <a:spcPts val="0"/>
              </a:spcBef>
              <a:spcAft>
                <a:spcPts val="0"/>
              </a:spcAft>
              <a:buClr>
                <a:srgbClr val="00FFFF"/>
              </a:buClr>
              <a:buSzPts val="2400"/>
              <a:buFont typeface="Architects Daughter"/>
              <a:buChar char="★"/>
            </a:pPr>
            <a:r>
              <a:rPr lang="en" sz="2400">
                <a:solidFill>
                  <a:srgbClr val="FFFFFF"/>
                </a:solidFill>
                <a:latin typeface="Architects Daughter"/>
                <a:ea typeface="Architects Daughter"/>
                <a:cs typeface="Architects Daughter"/>
                <a:sym typeface="Architects Daughter"/>
              </a:rPr>
              <a:t>Trying your best </a:t>
            </a:r>
            <a:endParaRPr sz="2400">
              <a:solidFill>
                <a:srgbClr val="FFFFFF"/>
              </a:solidFill>
              <a:latin typeface="Architects Daughter"/>
              <a:ea typeface="Architects Daughter"/>
              <a:cs typeface="Architects Daughter"/>
              <a:sym typeface="Architects Daughter"/>
            </a:endParaRPr>
          </a:p>
          <a:p>
            <a:pPr marL="457200" lvl="0" indent="-381000" algn="ctr" rtl="0">
              <a:spcBef>
                <a:spcPts val="0"/>
              </a:spcBef>
              <a:spcAft>
                <a:spcPts val="0"/>
              </a:spcAft>
              <a:buClr>
                <a:srgbClr val="00FFFF"/>
              </a:buClr>
              <a:buSzPts val="2400"/>
              <a:buFont typeface="Architects Daughter"/>
              <a:buChar char="★"/>
            </a:pPr>
            <a:r>
              <a:rPr lang="en" sz="2400">
                <a:solidFill>
                  <a:srgbClr val="FFFFFF"/>
                </a:solidFill>
                <a:latin typeface="Architects Daughter"/>
                <a:ea typeface="Architects Daughter"/>
                <a:cs typeface="Architects Daughter"/>
                <a:sym typeface="Architects Daughter"/>
              </a:rPr>
              <a:t>Determination</a:t>
            </a:r>
            <a:endParaRPr sz="2400">
              <a:solidFill>
                <a:srgbClr val="FFFFFF"/>
              </a:solidFill>
              <a:latin typeface="Architects Daughter"/>
              <a:ea typeface="Architects Daughter"/>
              <a:cs typeface="Architects Daughter"/>
              <a:sym typeface="Architects Daughter"/>
            </a:endParaRPr>
          </a:p>
          <a:p>
            <a:pPr marL="457200" lvl="0" indent="-381000" algn="ctr" rtl="0">
              <a:spcBef>
                <a:spcPts val="0"/>
              </a:spcBef>
              <a:spcAft>
                <a:spcPts val="0"/>
              </a:spcAft>
              <a:buClr>
                <a:srgbClr val="00FFFF"/>
              </a:buClr>
              <a:buSzPts val="2400"/>
              <a:buFont typeface="Architects Daughter"/>
              <a:buChar char="★"/>
            </a:pPr>
            <a:r>
              <a:rPr lang="en" sz="2400">
                <a:solidFill>
                  <a:srgbClr val="FFFFFF"/>
                </a:solidFill>
                <a:latin typeface="Architects Daughter"/>
                <a:ea typeface="Architects Daughter"/>
                <a:cs typeface="Architects Daughter"/>
                <a:sym typeface="Architects Daughter"/>
              </a:rPr>
              <a:t>Work put in to achieve a goal</a:t>
            </a:r>
            <a:endParaRPr/>
          </a:p>
          <a:p>
            <a:pPr marL="0" lvl="0" indent="0" algn="ctr" rtl="0">
              <a:spcBef>
                <a:spcPts val="1600"/>
              </a:spcBef>
              <a:spcAft>
                <a:spcPts val="1600"/>
              </a:spcAft>
              <a:buNone/>
            </a:pPr>
            <a:r>
              <a:rPr lang="en" sz="2400">
                <a:solidFill>
                  <a:srgbClr val="FFFFFF"/>
                </a:solidFill>
                <a:latin typeface="Comic Sans MS"/>
                <a:ea typeface="Comic Sans MS"/>
                <a:cs typeface="Comic Sans MS"/>
                <a:sym typeface="Comic Sans MS"/>
              </a:rPr>
              <a:t>Think about giving your best </a:t>
            </a:r>
            <a:r>
              <a:rPr lang="en" sz="2400">
                <a:solidFill>
                  <a:srgbClr val="FFFF00"/>
                </a:solidFill>
                <a:latin typeface="Comic Sans MS"/>
                <a:ea typeface="Comic Sans MS"/>
                <a:cs typeface="Comic Sans MS"/>
                <a:sym typeface="Comic Sans MS"/>
              </a:rPr>
              <a:t>EFFORT </a:t>
            </a:r>
            <a:r>
              <a:rPr lang="en" sz="2400">
                <a:solidFill>
                  <a:srgbClr val="FFFFFF"/>
                </a:solidFill>
                <a:latin typeface="Comic Sans MS"/>
                <a:ea typeface="Comic Sans MS"/>
                <a:cs typeface="Comic Sans MS"/>
                <a:sym typeface="Comic Sans MS"/>
              </a:rPr>
              <a:t>throughout the session, attend school, finish your work, </a:t>
            </a:r>
            <a:br>
              <a:rPr lang="en" sz="2400">
                <a:solidFill>
                  <a:srgbClr val="FFFFFF"/>
                </a:solidFill>
                <a:latin typeface="Comic Sans MS"/>
                <a:ea typeface="Comic Sans MS"/>
                <a:cs typeface="Comic Sans MS"/>
                <a:sym typeface="Comic Sans MS"/>
              </a:rPr>
            </a:br>
            <a:r>
              <a:rPr lang="en" sz="2400">
                <a:solidFill>
                  <a:srgbClr val="FFFFFF"/>
                </a:solidFill>
                <a:latin typeface="Comic Sans MS"/>
                <a:ea typeface="Comic Sans MS"/>
                <a:cs typeface="Comic Sans MS"/>
                <a:sym typeface="Comic Sans MS"/>
              </a:rPr>
              <a:t>and accomplish your goals!!</a:t>
            </a:r>
            <a:endParaRPr sz="2400">
              <a:solidFill>
                <a:srgbClr val="FFFFFF"/>
              </a:solidFill>
              <a:latin typeface="Comic Sans MS"/>
              <a:ea typeface="Comic Sans MS"/>
              <a:cs typeface="Comic Sans MS"/>
              <a:sym typeface="Comic Sans MS"/>
            </a:endParaRPr>
          </a:p>
        </p:txBody>
      </p:sp>
      <p:pic>
        <p:nvPicPr>
          <p:cNvPr id="101" name="Google Shape;101;p25"/>
          <p:cNvPicPr preferRelativeResize="0"/>
          <p:nvPr/>
        </p:nvPicPr>
        <p:blipFill>
          <a:blip r:embed="rId3">
            <a:alphaModFix/>
          </a:blip>
          <a:stretch>
            <a:fillRect/>
          </a:stretch>
        </p:blipFill>
        <p:spPr>
          <a:xfrm>
            <a:off x="216900" y="1438625"/>
            <a:ext cx="2409251" cy="16881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6"/>
          <p:cNvSpPr txBox="1">
            <a:spLocks noGrp="1"/>
          </p:cNvSpPr>
          <p:nvPr>
            <p:ph type="title"/>
          </p:nvPr>
        </p:nvSpPr>
        <p:spPr>
          <a:xfrm>
            <a:off x="251625" y="60325"/>
            <a:ext cx="8520600" cy="89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b="1">
                <a:solidFill>
                  <a:srgbClr val="6D9EEB"/>
                </a:solidFill>
                <a:latin typeface="Architects Daughter"/>
                <a:ea typeface="Architects Daughter"/>
                <a:cs typeface="Architects Daughter"/>
                <a:sym typeface="Architects Daughter"/>
              </a:rPr>
              <a:t>Who is J.J. Watt?</a:t>
            </a:r>
            <a:r>
              <a:rPr lang="en" sz="4800">
                <a:latin typeface="Architects Daughter"/>
                <a:ea typeface="Architects Daughter"/>
                <a:cs typeface="Architects Daughter"/>
                <a:sym typeface="Architects Daughter"/>
              </a:rPr>
              <a:t> </a:t>
            </a:r>
            <a:endParaRPr sz="4800">
              <a:latin typeface="Architects Daughter"/>
              <a:ea typeface="Architects Daughter"/>
              <a:cs typeface="Architects Daughter"/>
              <a:sym typeface="Architects Daughter"/>
            </a:endParaRPr>
          </a:p>
        </p:txBody>
      </p:sp>
      <p:sp>
        <p:nvSpPr>
          <p:cNvPr id="107" name="Google Shape;107;p26"/>
          <p:cNvSpPr txBox="1">
            <a:spLocks noGrp="1"/>
          </p:cNvSpPr>
          <p:nvPr>
            <p:ph type="body" idx="1"/>
          </p:nvPr>
        </p:nvSpPr>
        <p:spPr>
          <a:xfrm>
            <a:off x="311700" y="847250"/>
            <a:ext cx="6694800" cy="4133700"/>
          </a:xfrm>
          <a:prstGeom prst="rect">
            <a:avLst/>
          </a:prstGeom>
        </p:spPr>
        <p:txBody>
          <a:bodyPr spcFirstLastPara="1" wrap="square" lIns="91425" tIns="91425" rIns="91425" bIns="91425" anchor="t" anchorCtr="0">
            <a:noAutofit/>
          </a:bodyPr>
          <a:lstStyle/>
          <a:p>
            <a:pPr marL="0" lvl="0" indent="0" algn="l" rtl="0">
              <a:lnSpc>
                <a:spcPct val="120000"/>
              </a:lnSpc>
              <a:spcBef>
                <a:spcPts val="600"/>
              </a:spcBef>
              <a:spcAft>
                <a:spcPts val="0"/>
              </a:spcAft>
              <a:buNone/>
            </a:pPr>
            <a:r>
              <a:rPr lang="en" sz="2000">
                <a:solidFill>
                  <a:schemeClr val="dk1"/>
                </a:solidFill>
                <a:latin typeface="Architects Daughter"/>
                <a:ea typeface="Architects Daughter"/>
                <a:cs typeface="Architects Daughter"/>
                <a:sym typeface="Architects Daughter"/>
              </a:rPr>
              <a:t>JJ Watt is a defensive end for the Houston Texans. He was drafted by the Texans in the first round of the 2011 NFL Draft. Watt played college ball at Wisconsin. As a high school athlete, Watt excelled in football, basketball, baseball, and track and field. He has received numerous awards and won the AP NFL Defensive Player of the Year twice. As you view the following video, think about the elements that make JJ so successful and the effort he puts in every day in the NFL (keep in mind this is after practice is already over for the day…)</a:t>
            </a:r>
            <a:endParaRPr/>
          </a:p>
        </p:txBody>
      </p:sp>
      <p:pic>
        <p:nvPicPr>
          <p:cNvPr id="108" name="Google Shape;108;p26"/>
          <p:cNvPicPr preferRelativeResize="0"/>
          <p:nvPr/>
        </p:nvPicPr>
        <p:blipFill>
          <a:blip r:embed="rId3">
            <a:alphaModFix/>
          </a:blip>
          <a:stretch>
            <a:fillRect/>
          </a:stretch>
        </p:blipFill>
        <p:spPr>
          <a:xfrm>
            <a:off x="7114508" y="847250"/>
            <a:ext cx="1877292" cy="4061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15" name="Google Shape;115;p27" descr="Houston Texans defensive end J.J. Watt remains committed to his evening workout and biggest fans. Make sure to catch the re-air of &quot;Hard Knocks&quot; at 11 p.m. ET on Wednesday, Aug. 12 on HBO." title="J.J. Watt proves his dedication to his fans - 2015 Hard Knocks: The Houston Texans">
            <a:hlinkClick r:id="rId3"/>
          </p:cNvPr>
          <p:cNvPicPr preferRelativeResize="0"/>
          <p:nvPr/>
        </p:nvPicPr>
        <p:blipFill>
          <a:blip r:embed="rId4">
            <a:alphaModFix/>
          </a:blip>
          <a:stretch>
            <a:fillRect/>
          </a:stretch>
        </p:blipFill>
        <p:spPr>
          <a:xfrm>
            <a:off x="1177713" y="26038"/>
            <a:ext cx="6788567" cy="50914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8"/>
          <p:cNvSpPr txBox="1">
            <a:spLocks noGrp="1"/>
          </p:cNvSpPr>
          <p:nvPr>
            <p:ph type="body" idx="1"/>
          </p:nvPr>
        </p:nvSpPr>
        <p:spPr>
          <a:xfrm>
            <a:off x="352075" y="743450"/>
            <a:ext cx="8480400" cy="382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FFFFF"/>
                </a:solidFill>
              </a:rPr>
              <a:t>The epitome of effort on the field and in the community! J.J. Watt was named Walter Payton Man of the Year in 2018. In less than 3 weeks, Watt raised over 37 million for Hurricane Harvey relief. Watt began with a goal of $200K!!!</a:t>
            </a:r>
            <a:endParaRPr sz="2400">
              <a:solidFill>
                <a:srgbClr val="FFFFFF"/>
              </a:solidFill>
            </a:endParaRPr>
          </a:p>
          <a:p>
            <a:pPr marL="0" lvl="0" indent="0" algn="l" rtl="0">
              <a:spcBef>
                <a:spcPts val="1600"/>
              </a:spcBef>
              <a:spcAft>
                <a:spcPts val="0"/>
              </a:spcAft>
              <a:buNone/>
            </a:pPr>
            <a:endParaRPr sz="2400">
              <a:solidFill>
                <a:srgbClr val="FFFFFF"/>
              </a:solidFill>
            </a:endParaRPr>
          </a:p>
          <a:p>
            <a:pPr marL="0" lvl="0" indent="0" algn="l" rtl="0">
              <a:spcBef>
                <a:spcPts val="1600"/>
              </a:spcBef>
              <a:spcAft>
                <a:spcPts val="0"/>
              </a:spcAft>
              <a:buNone/>
            </a:pPr>
            <a:r>
              <a:rPr lang="en" sz="2400">
                <a:solidFill>
                  <a:srgbClr val="FFFFFF"/>
                </a:solidFill>
              </a:rPr>
              <a:t>Think about the difference one person can make with effort and hard work. </a:t>
            </a:r>
            <a:endParaRPr sz="2400">
              <a:solidFill>
                <a:srgbClr val="FFFFFF"/>
              </a:solidFill>
            </a:endParaRPr>
          </a:p>
          <a:p>
            <a:pPr marL="0" lvl="0" indent="0" algn="l" rtl="0">
              <a:spcBef>
                <a:spcPts val="1600"/>
              </a:spcBef>
              <a:spcAft>
                <a:spcPts val="0"/>
              </a:spcAft>
              <a:buNone/>
            </a:pPr>
            <a:endParaRPr sz="2400">
              <a:solidFill>
                <a:srgbClr val="FFFFFF"/>
              </a:solidFill>
            </a:endParaRPr>
          </a:p>
          <a:p>
            <a:pPr marL="0" lvl="0" indent="0" algn="l" rtl="0">
              <a:spcBef>
                <a:spcPts val="1600"/>
              </a:spcBef>
              <a:spcAft>
                <a:spcPts val="0"/>
              </a:spcAft>
              <a:buNone/>
            </a:pPr>
            <a:br>
              <a:rPr lang="en"/>
            </a:br>
            <a:endParaRPr/>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222</Words>
  <Application>Microsoft Office PowerPoint</Application>
  <PresentationFormat>On-screen Show (16:9)</PresentationFormat>
  <Paragraphs>13</Paragraphs>
  <Slides>4</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Comic Sans MS</vt:lpstr>
      <vt:lpstr>Architects Daughter</vt:lpstr>
      <vt:lpstr>Simple Light</vt:lpstr>
      <vt:lpstr>Simple Dark</vt:lpstr>
      <vt:lpstr>What is Effort? </vt:lpstr>
      <vt:lpstr>Who is J.J. Watt?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Effort? </dc:title>
  <dc:creator>Abel Loza</dc:creator>
  <cp:lastModifiedBy>Abel Loza</cp:lastModifiedBy>
  <cp:revision>1</cp:revision>
  <dcterms:modified xsi:type="dcterms:W3CDTF">2022-03-31T17:50:40Z</dcterms:modified>
</cp:coreProperties>
</file>