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  <p:sldMasterId id="2147483671" r:id="rId2"/>
  </p:sldMasterIdLst>
  <p:notesMasterIdLst>
    <p:notesMasterId r:id="rId7"/>
  </p:notesMasterIdLst>
  <p:sldIdLst>
    <p:sldId id="256" r:id="rId3"/>
    <p:sldId id="257" r:id="rId4"/>
    <p:sldId id="258" r:id="rId5"/>
    <p:sldId id="259" r:id="rId6"/>
  </p:sldIdLst>
  <p:sldSz cx="9144000" cy="5143500" type="screen16x9"/>
  <p:notesSz cx="6858000" cy="9144000"/>
  <p:embeddedFontLst>
    <p:embeddedFont>
      <p:font typeface="Architects Daughter" panose="020B0604020202020204" charset="0"/>
      <p:regular r:id="rId8"/>
    </p:embeddedFont>
    <p:embeddedFont>
      <p:font typeface="Comic Sans MS" panose="030F0702030302020204" pitchFamily="66" charset="0"/>
      <p:regular r:id="rId9"/>
      <p:bold r:id="rId10"/>
      <p:italic r:id="rId11"/>
      <p:boldItalic r:id="rId12"/>
    </p:embeddedFont>
    <p:embeddedFont>
      <p:font typeface="Montserrat" panose="020B0604020202020204" charset="0"/>
      <p:regular r:id="rId13"/>
      <p:bold r:id="rId14"/>
      <p:italic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7" d="100"/>
          <a:sy n="137" d="100"/>
        </p:scale>
        <p:origin x="258" y="14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9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4.fntdata"/><Relationship Id="rId5" Type="http://schemas.openxmlformats.org/officeDocument/2006/relationships/slide" Target="slides/slide3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121169073be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121169073be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121169073be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121169073be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121169073be_0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121169073be_0_1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21169073be_0_1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121169073be_0_1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0" name="Google Shape;60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4" name="Google Shape;64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68" name="Google Shape;68;p1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5" name="Google Shape;75;p19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6" name="Google Shape;76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0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79" name="Google Shape;79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1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21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83" name="Google Shape;83;p21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4" name="Google Shape;84;p21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5" name="Google Shape;85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88" name="Google Shape;88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3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1" name="Google Shape;91;p23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2" name="Google Shape;92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dark-2"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lt2"/>
                </a:solidFill>
              </a:defRPr>
            </a:lvl1pPr>
            <a:lvl2pPr lvl="1" algn="r" rtl="0">
              <a:buNone/>
              <a:defRPr sz="1000">
                <a:solidFill>
                  <a:schemeClr val="lt2"/>
                </a:solidFill>
              </a:defRPr>
            </a:lvl2pPr>
            <a:lvl3pPr lvl="2" algn="r" rtl="0">
              <a:buNone/>
              <a:defRPr sz="1000">
                <a:solidFill>
                  <a:schemeClr val="lt2"/>
                </a:solidFill>
              </a:defRPr>
            </a:lvl3pPr>
            <a:lvl4pPr lvl="3" algn="r" rtl="0">
              <a:buNone/>
              <a:defRPr sz="1000">
                <a:solidFill>
                  <a:schemeClr val="lt2"/>
                </a:solidFill>
              </a:defRPr>
            </a:lvl4pPr>
            <a:lvl5pPr lvl="4" algn="r" rtl="0">
              <a:buNone/>
              <a:defRPr sz="1000">
                <a:solidFill>
                  <a:schemeClr val="lt2"/>
                </a:solidFill>
              </a:defRPr>
            </a:lvl5pPr>
            <a:lvl6pPr lvl="5" algn="r" rtl="0">
              <a:buNone/>
              <a:defRPr sz="1000">
                <a:solidFill>
                  <a:schemeClr val="lt2"/>
                </a:solidFill>
              </a:defRPr>
            </a:lvl6pPr>
            <a:lvl7pPr lvl="6" algn="r" rtl="0">
              <a:buNone/>
              <a:defRPr sz="1000">
                <a:solidFill>
                  <a:schemeClr val="lt2"/>
                </a:solidFill>
              </a:defRPr>
            </a:lvl7pPr>
            <a:lvl8pPr lvl="7" algn="r" rtl="0">
              <a:buNone/>
              <a:defRPr sz="1000">
                <a:solidFill>
                  <a:schemeClr val="lt2"/>
                </a:solidFill>
              </a:defRPr>
            </a:lvl8pPr>
            <a:lvl9pPr lvl="8" algn="r" rtl="0">
              <a:buNone/>
              <a:defRPr sz="1000">
                <a:solidFill>
                  <a:schemeClr val="lt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5"/>
          <p:cNvSpPr txBox="1">
            <a:spLocks noGrp="1"/>
          </p:cNvSpPr>
          <p:nvPr>
            <p:ph type="title"/>
          </p:nvPr>
        </p:nvSpPr>
        <p:spPr>
          <a:xfrm>
            <a:off x="77350" y="46400"/>
            <a:ext cx="8941200" cy="217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0" b="1">
                <a:solidFill>
                  <a:srgbClr val="FFFF00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H</a:t>
            </a:r>
            <a:r>
              <a:rPr lang="en" sz="4800" b="1">
                <a:latin typeface="Architects Daughter"/>
                <a:ea typeface="Architects Daughter"/>
                <a:cs typeface="Architects Daughter"/>
                <a:sym typeface="Architects Daughter"/>
              </a:rPr>
              <a:t>onor</a:t>
            </a:r>
            <a:endParaRPr sz="4800" b="1"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latin typeface="Architects Daughter"/>
                <a:ea typeface="Architects Daughter"/>
                <a:cs typeface="Architects Daughter"/>
                <a:sym typeface="Architects Daughter"/>
              </a:rPr>
              <a:t>Honesty &amp; Helpful</a:t>
            </a:r>
            <a:r>
              <a:rPr lang="en" sz="4800" b="1">
                <a:latin typeface="Architects Daughter"/>
                <a:ea typeface="Architects Daughter"/>
                <a:cs typeface="Architects Daughter"/>
                <a:sym typeface="Architects Daughter"/>
              </a:rPr>
              <a:t> </a:t>
            </a:r>
            <a:endParaRPr sz="4800" b="1"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100" name="Google Shape;100;p25"/>
          <p:cNvSpPr txBox="1">
            <a:spLocks noGrp="1"/>
          </p:cNvSpPr>
          <p:nvPr>
            <p:ph type="body" idx="1"/>
          </p:nvPr>
        </p:nvSpPr>
        <p:spPr>
          <a:xfrm>
            <a:off x="372550" y="2258500"/>
            <a:ext cx="8459700" cy="278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ctr" rtl="0">
              <a:spcBef>
                <a:spcPts val="0"/>
              </a:spcBef>
              <a:spcAft>
                <a:spcPts val="0"/>
              </a:spcAft>
              <a:buClr>
                <a:srgbClr val="00FFFF"/>
              </a:buClr>
              <a:buSzPts val="2400"/>
              <a:buFont typeface="Architects Daughter"/>
              <a:buChar char="★"/>
            </a:pPr>
            <a:r>
              <a:rPr lang="en" sz="2400">
                <a:solidFill>
                  <a:srgbClr val="FFFFF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Use time appropriately and efficiently</a:t>
            </a:r>
            <a:endParaRPr sz="2400">
              <a:solidFill>
                <a:srgbClr val="FFFFFF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marL="457200" lvl="0" indent="-381000" algn="ctr" rtl="0">
              <a:spcBef>
                <a:spcPts val="0"/>
              </a:spcBef>
              <a:spcAft>
                <a:spcPts val="0"/>
              </a:spcAft>
              <a:buClr>
                <a:srgbClr val="00FFFF"/>
              </a:buClr>
              <a:buSzPts val="2400"/>
              <a:buFont typeface="Architects Daughter"/>
              <a:buChar char="★"/>
            </a:pPr>
            <a:r>
              <a:rPr lang="en" sz="2400">
                <a:solidFill>
                  <a:srgbClr val="FFFFF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Being trustworthy</a:t>
            </a:r>
            <a:endParaRPr sz="2400">
              <a:solidFill>
                <a:srgbClr val="FFFFFF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marL="457200" lvl="0" indent="-381000" algn="ctr" rtl="0">
              <a:spcBef>
                <a:spcPts val="0"/>
              </a:spcBef>
              <a:spcAft>
                <a:spcPts val="0"/>
              </a:spcAft>
              <a:buClr>
                <a:srgbClr val="00FFFF"/>
              </a:buClr>
              <a:buSzPts val="2400"/>
              <a:buFont typeface="Architects Daughter"/>
              <a:buChar char="★"/>
            </a:pPr>
            <a:r>
              <a:rPr lang="en" sz="2400">
                <a:solidFill>
                  <a:srgbClr val="FFFFF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Helping others in need (peers, teachers, staff, etc.) </a:t>
            </a:r>
            <a:endParaRPr sz="2400">
              <a:solidFill>
                <a:srgbClr val="FFFFFF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marL="457200" lvl="0" indent="-381000" algn="ctr" rtl="0">
              <a:spcBef>
                <a:spcPts val="0"/>
              </a:spcBef>
              <a:spcAft>
                <a:spcPts val="0"/>
              </a:spcAft>
              <a:buClr>
                <a:srgbClr val="00FFFF"/>
              </a:buClr>
              <a:buSzPts val="2400"/>
              <a:buFont typeface="Architects Daughter"/>
              <a:buChar char="★"/>
            </a:pPr>
            <a:r>
              <a:rPr lang="en" sz="2400">
                <a:solidFill>
                  <a:srgbClr val="FFFFF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Doing the right thing</a:t>
            </a:r>
            <a:endParaRPr sz="2400">
              <a:solidFill>
                <a:srgbClr val="FFFFFF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marL="457200" lvl="0" indent="-381000" algn="ctr" rtl="0">
              <a:spcBef>
                <a:spcPts val="0"/>
              </a:spcBef>
              <a:spcAft>
                <a:spcPts val="0"/>
              </a:spcAft>
              <a:buClr>
                <a:srgbClr val="00FFFF"/>
              </a:buClr>
              <a:buSzPts val="2400"/>
              <a:buFont typeface="Architects Daughter"/>
              <a:buChar char="★"/>
            </a:pPr>
            <a:r>
              <a:rPr lang="en" sz="2400">
                <a:solidFill>
                  <a:srgbClr val="FFFFF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Showing positive behavior at school</a:t>
            </a:r>
            <a:endParaRPr sz="2400">
              <a:solidFill>
                <a:srgbClr val="FFFFFF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marL="45720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1600"/>
              </a:spcBef>
              <a:spcAft>
                <a:spcPts val="1600"/>
              </a:spcAft>
              <a:buNone/>
            </a:pPr>
            <a:endParaRPr sz="24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01" name="Google Shape;101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2550" y="243425"/>
            <a:ext cx="2721276" cy="190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2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08" name="Google Shape;108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3175" y="534450"/>
            <a:ext cx="2852350" cy="18973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86438" y="2348575"/>
            <a:ext cx="2616550" cy="2616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6336" y="2792650"/>
            <a:ext cx="2436426" cy="1828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2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203900" y="780494"/>
            <a:ext cx="2491050" cy="17512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2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062725" y="2944226"/>
            <a:ext cx="2712525" cy="152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2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081275" y="408600"/>
            <a:ext cx="2981450" cy="1788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Response #1</a:t>
            </a:r>
            <a:endParaRPr/>
          </a:p>
        </p:txBody>
      </p:sp>
      <p:sp>
        <p:nvSpPr>
          <p:cNvPr id="119" name="Google Shape;119;p2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00"/>
                </a:solidFill>
                <a:latin typeface="Montserrat"/>
                <a:ea typeface="Montserrat"/>
                <a:cs typeface="Montserrat"/>
                <a:sym typeface="Montserrat"/>
              </a:rPr>
              <a:t>All of these people are remembered for their honor. What does it mean to be a person of honor? How does being honorable impact others? </a:t>
            </a:r>
            <a:endParaRPr sz="3000">
              <a:solidFill>
                <a:srgbClr val="FFFF00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200">
              <a:solidFill>
                <a:srgbClr val="FFFFFF"/>
              </a:solidFill>
              <a:highlight>
                <a:srgbClr val="4DCFE7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8"/>
          <p:cNvSpPr txBox="1">
            <a:spLocks noGrp="1"/>
          </p:cNvSpPr>
          <p:nvPr>
            <p:ph type="title"/>
          </p:nvPr>
        </p:nvSpPr>
        <p:spPr>
          <a:xfrm>
            <a:off x="311700" y="171675"/>
            <a:ext cx="8520600" cy="8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Response #2	</a:t>
            </a:r>
            <a:endParaRPr/>
          </a:p>
        </p:txBody>
      </p:sp>
      <p:sp>
        <p:nvSpPr>
          <p:cNvPr id="125" name="Google Shape;125;p28"/>
          <p:cNvSpPr txBox="1">
            <a:spLocks noGrp="1"/>
          </p:cNvSpPr>
          <p:nvPr>
            <p:ph type="body" idx="1"/>
          </p:nvPr>
        </p:nvSpPr>
        <p:spPr>
          <a:xfrm>
            <a:off x="311700" y="796600"/>
            <a:ext cx="8520600" cy="377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6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How can YOU carry yourself with honor? What does that look like for you on a daily basis?</a:t>
            </a:r>
            <a:endParaRPr sz="3600">
              <a:solidFill>
                <a:schemeClr val="accent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87</Words>
  <Application>Microsoft Office PowerPoint</Application>
  <PresentationFormat>On-screen Show (16:9)</PresentationFormat>
  <Paragraphs>11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Architects Daughter</vt:lpstr>
      <vt:lpstr>Montserrat</vt:lpstr>
      <vt:lpstr>Times New Roman</vt:lpstr>
      <vt:lpstr>Arial</vt:lpstr>
      <vt:lpstr>Comic Sans MS</vt:lpstr>
      <vt:lpstr>Simple Light</vt:lpstr>
      <vt:lpstr>Simple Dark</vt:lpstr>
      <vt:lpstr>Honor Honesty &amp; Helpful </vt:lpstr>
      <vt:lpstr>PowerPoint Presentation</vt:lpstr>
      <vt:lpstr>Response #1</vt:lpstr>
      <vt:lpstr>Response #2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Honor Honesty &amp; Helpful </dc:title>
  <dc:creator>Abel Loza</dc:creator>
  <cp:lastModifiedBy>Abel Loza</cp:lastModifiedBy>
  <cp:revision>1</cp:revision>
  <dcterms:modified xsi:type="dcterms:W3CDTF">2022-03-31T17:51:22Z</dcterms:modified>
</cp:coreProperties>
</file>