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6858000" cy="9144000"/>
  <p:embeddedFontLst>
    <p:embeddedFont>
      <p:font typeface="Architects Daughter" panose="020B0604020202020204" charset="0"/>
      <p:regular r:id="rId7"/>
    </p:embeddedFont>
    <p:embeddedFont>
      <p:font typeface="Comic Sans MS" panose="030F0702030302020204" pitchFamily="66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258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0a693f33b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20a693f33b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2108a3956d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2108a3956d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108a3956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2108a3956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cwtNOq_k4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>
            <a:spLocks noGrp="1"/>
          </p:cNvSpPr>
          <p:nvPr>
            <p:ph type="title"/>
          </p:nvPr>
        </p:nvSpPr>
        <p:spPr>
          <a:xfrm>
            <a:off x="306150" y="30950"/>
            <a:ext cx="8531700" cy="10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 b="1">
                <a:solidFill>
                  <a:srgbClr val="FFFF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O</a:t>
            </a:r>
            <a:r>
              <a:rPr lang="en" sz="4800" b="1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vercoming</a:t>
            </a:r>
            <a:r>
              <a:rPr lang="en" sz="4800" b="1">
                <a:latin typeface="Architects Daughter"/>
                <a:ea typeface="Architects Daughter"/>
                <a:cs typeface="Architects Daughter"/>
                <a:sym typeface="Architects Daughter"/>
              </a:rPr>
              <a:t> Obstacles</a:t>
            </a:r>
            <a:endParaRPr sz="48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endParaRPr sz="48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100" name="Google Shape;100;p25"/>
          <p:cNvSpPr txBox="1">
            <a:spLocks noGrp="1"/>
          </p:cNvSpPr>
          <p:nvPr>
            <p:ph type="body" idx="1"/>
          </p:nvPr>
        </p:nvSpPr>
        <p:spPr>
          <a:xfrm>
            <a:off x="372550" y="1693875"/>
            <a:ext cx="8459700" cy="287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2400"/>
              <a:buFont typeface="Architects Daughter"/>
              <a:buChar char="★"/>
            </a:pPr>
            <a:r>
              <a:rPr lang="en" sz="24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Challenge yourself to take a chance</a:t>
            </a:r>
            <a:endParaRPr sz="24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2400"/>
              <a:buFont typeface="Architects Daughter"/>
              <a:buChar char="★"/>
            </a:pPr>
            <a:r>
              <a:rPr lang="en" sz="24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Make a positive difference in everything you do </a:t>
            </a:r>
            <a:endParaRPr sz="24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2400"/>
              <a:buFont typeface="Architects Daughter"/>
              <a:buChar char="★"/>
            </a:pPr>
            <a:r>
              <a:rPr lang="en" sz="24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Learn from mistakes, overcome adversity</a:t>
            </a:r>
            <a:endParaRPr sz="24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2400"/>
              <a:buFont typeface="Architects Daughter"/>
              <a:buChar char="★"/>
            </a:pPr>
            <a:r>
              <a:rPr lang="en" sz="24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Ensure your contributions and comments are positive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✨ </a:t>
            </a:r>
            <a:r>
              <a:rPr lang="en" sz="30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Never Give Up!!</a:t>
            </a:r>
            <a:r>
              <a:rPr lang="en"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✨</a:t>
            </a:r>
            <a:endParaRPr sz="24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6" descr="https://benlionelscott.com/subscribe 👈 𝗗𝗼𝘄𝗻𝗹𝗼𝗮𝗱 𝘁𝗵𝗶𝘀 𝘃𝗶𝗱𝗲𝗼 𝗮𝗻𝗱 𝗮𝘂𝗱𝗶𝗼 𝘃𝗲𝗿𝘀𝗶𝗼𝗻 𝗯𝘆 𝘀𝘂𝗯𝘀𝗰𝗿𝗶𝗯𝗶𝗻𝗴 𝗼𝗻 𝗣𝗮𝘆𝗣𝗮𝗹, 𝗽𝗹𝘂𝘀 𝗲𝗮𝗿𝗹𝘆 𝗮𝗰𝗰𝗲𝘀𝘀 𝘁𝗼 𝗮𝗹𝗹 𝗻𝗲𝘄 𝘃𝗶𝗱𝗲𝗼𝘀, 𝗮𝗻𝗱 𝗲𝘅𝗰𝗹𝘂𝘀𝗶𝘃𝗲 𝘃𝗶𝗱𝗲𝗼𝘀.  To sign up &amp; more info, go to the link.&#10;&#10;Alternatively, you can become a member on this channel and receive the same benefits: https://www.youtube.com/channel/UCgkKA7xEOoBQNpC5TJxPLiw/join&#10;&#10;...&#10;&#10;Edited by: @benlionelscott&#10;Spoken by: &#10;&#10;Les Brown&#10;tr.im/LesBrown&#10;facebook.com/thelesbrown&#10;twitter.com/lesbrown77&#10;instagram.com/thelesbrown&#10;youtube.com/user/riceNchicken&#10;&#10;Michael Todd&#10;tr.im/MichaelTodd&#10;instagram.com/iammiketodd&#10;youtube.com/channel/UCYv-siSKd3Gn9IsliO95gIw&#10;&#10;Steven Furtick&#10;tr.im/StevenFurtick&#10;stevenfurtick.com&#10;twitter.com/stevenfurtick&#10;facebook.com/StevenFurtick&#10;instagram.com/stevenfurtick&#10;&#10;Jocko Willink&#10;tr.im/JockoWillink&#10;youtube.com/channel/UCkqcY4CAuBFNFho6JgygCnA&#10;instagram.com/jockowillink&#10;facebook.com/jkowillink&#10;&#10;Eric Thomas&#10;tr.im/EricThomas&#10;facebook.com/etthehiphoppreacher&#10;youtube.com/etthehiphoppreacher&#10;twitter.com/Ericthomasbtc&#10;&#10;Inky Johnson&#10;tr.im/InkyJohnson&#10;twitter.com/inkyjohnson&#10;facebook.com/inkyjohnson&#10;youtube.com/user/InkyDJohnson&#10;instagram.com/inkyjohnsonmotivate&#10;&#10;Movies: Creed 2, The Way Back, Doctor Strange, Room (2015), Stronger (2017), Source Code (2011)&#10;&#10;Footage by: &#10;&#10;All footage used is licensed through CC-BY or from stock footage websites. All creative commons footage is listed below and is licensed under CC-BY 3.0:&#10;Gatorade - Ironman 2016 - by Alberto Serrano - vimeo.com/222573107&#10;Nike HKJDI TVC - by arra - vimeo.com/281086380&#10;The Power of a Dream (teaser) - football documentary - by Taylor James Johnson - vimeo.com/137562085&#10;Joy Ike - Hold On - by Andy Whitlatch - vimeo.com/262772009&#10;PORTRAIT MATHIEU BAUDERLIQUE - by New Wave Production - vimeo.com/144749975&#10;Powerhouse Kickboxing - by Bearwalk - vimeo.com/152823948&#10;Drink for Gold - Heinrich Popow - by Spans - vimeo.com/162074499&#10;Avvatar: Reconstruct Yourself - by Ripunjoy B'yum - vimeo.com/238039027&#10;Muscle Pharm - We are the determined. The athletes. The 5…_10155316029723476 - by Carlos GUerrero - vimeo.com/238265167&#10;Tanner City Crossfit - by Bearwalk - vimeo.com/241421481&#10;Sponsor - God (Promo) - by Thay Littichai - vimeo.com/348730255&#10;GATORADE FROST “ONE MORE” - by Andre Stringer - vimeo.com/68795405&#10;GATORADE: One More - by Max Goldman Cinematographer - vimeo.com/70429605&#10;adidas - “1440” - by Crown Chimp - vimeo.com/101147290&#10;Grit - by Trent Jaklitsch - vimeo.com/124761242&#10;Gatorade ‘Declare’ - by Andy Morton - vimeo.com/148581191&#10;Nike HKJDI TVC - by arra - vimeo.com/281086380&#10;&#10;&#10;Music: 2WEI feat. Edda Hayes - In the End (Linkin Park Cover)&#10;&#10;2WEI&#10;tr.im/2WEI&#10;twitter.com/2weimusic&#10;facebook.com/2WEIMUSIC&#10;ㅤ&#10;...&#10;ㅤ&#10;Video Subtitles: https://benlionelscott.com/n/234&#10;&#10;...&#10;&#10;If there are any issues, questions or concerns, please contact: me(at)benlionelscott.com" title="WHEN LIFE BREAKS YOU - Powerful Motivational Speech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16175" y="71450"/>
            <a:ext cx="6693475" cy="502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 txBox="1">
            <a:spLocks noGrp="1"/>
          </p:cNvSpPr>
          <p:nvPr>
            <p:ph type="title"/>
          </p:nvPr>
        </p:nvSpPr>
        <p:spPr>
          <a:xfrm>
            <a:off x="311700" y="190500"/>
            <a:ext cx="8520600" cy="92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latin typeface="Architects Daughter"/>
                <a:ea typeface="Architects Daughter"/>
                <a:cs typeface="Architects Daughter"/>
                <a:sym typeface="Architects Daughter"/>
              </a:rPr>
              <a:t> Discussion</a:t>
            </a: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 	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body" idx="1"/>
          </p:nvPr>
        </p:nvSpPr>
        <p:spPr>
          <a:xfrm>
            <a:off x="577175" y="1081300"/>
            <a:ext cx="8415900" cy="92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en" sz="2400">
                <a:solidFill>
                  <a:srgbClr val="FFFFFF"/>
                </a:solidFill>
              </a:rPr>
              <a:t>What are some obstacles you may face in your life?</a:t>
            </a:r>
            <a:endParaRPr sz="2400">
              <a:solidFill>
                <a:srgbClr val="FFFFFF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en" sz="2400">
                <a:solidFill>
                  <a:srgbClr val="FFFFFF"/>
                </a:solidFill>
              </a:rPr>
              <a:t>How can you work to overcome these obstacles?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2" name="Google Shape;11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5675" y="2052200"/>
            <a:ext cx="1895725" cy="309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08800" y="2337950"/>
            <a:ext cx="1509475" cy="22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91650" y="2398551"/>
            <a:ext cx="1569751" cy="226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On-screen Show (16:9)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Architects Daughter</vt:lpstr>
      <vt:lpstr>Arial</vt:lpstr>
      <vt:lpstr>Comic Sans MS</vt:lpstr>
      <vt:lpstr>Simple Light</vt:lpstr>
      <vt:lpstr>Simple Dark</vt:lpstr>
      <vt:lpstr>Overcoming Obstacles  </vt:lpstr>
      <vt:lpstr>PowerPoint Presentation</vt:lpstr>
      <vt:lpstr> Discussion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Obstacles  </dc:title>
  <dc:creator>Abel Loza</dc:creator>
  <cp:lastModifiedBy>Abel Loza</cp:lastModifiedBy>
  <cp:revision>1</cp:revision>
  <dcterms:modified xsi:type="dcterms:W3CDTF">2022-03-31T17:52:50Z</dcterms:modified>
</cp:coreProperties>
</file>