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6"/>
  </p:notesMasterIdLst>
  <p:sldIdLst>
    <p:sldId id="256" r:id="rId3"/>
    <p:sldId id="257" r:id="rId4"/>
    <p:sldId id="258" r:id="rId5"/>
  </p:sldIdLst>
  <p:sldSz cx="9144000" cy="5143500" type="screen16x9"/>
  <p:notesSz cx="6858000" cy="9144000"/>
  <p:embeddedFontLst>
    <p:embeddedFont>
      <p:font typeface="Architects Daughter" panose="020B0604020202020204" charset="0"/>
      <p:regular r:id="rId7"/>
    </p:embeddedFont>
    <p:embeddedFont>
      <p:font typeface="Comic Sans MS" panose="030F0702030302020204" pitchFamily="66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faec99c6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faec99c68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faec99c68_4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faec99c68_4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faec99c68_4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1faec99c68_4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title"/>
          </p:nvPr>
        </p:nvSpPr>
        <p:spPr>
          <a:xfrm>
            <a:off x="77350" y="46400"/>
            <a:ext cx="8941200" cy="21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>
                <a:solidFill>
                  <a:srgbClr val="FF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</a:t>
            </a:r>
            <a:r>
              <a:rPr lang="en" sz="4800" b="1">
                <a:latin typeface="Architects Daughter"/>
                <a:ea typeface="Architects Daughter"/>
                <a:cs typeface="Architects Daughter"/>
                <a:sym typeface="Architects Daughter"/>
              </a:rPr>
              <a:t>espect</a:t>
            </a:r>
            <a:endParaRPr sz="4800" b="1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Architects Daughter"/>
                <a:ea typeface="Architects Daughter"/>
                <a:cs typeface="Architects Daughter"/>
                <a:sym typeface="Architects Daughter"/>
              </a:rPr>
              <a:t>Yourself, Your School &amp; Your Community</a:t>
            </a:r>
            <a:r>
              <a:rPr lang="en" sz="4800" b="1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endParaRPr sz="4800"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1"/>
          </p:nvPr>
        </p:nvSpPr>
        <p:spPr>
          <a:xfrm>
            <a:off x="372550" y="2258500"/>
            <a:ext cx="8459700" cy="23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400"/>
              <a:buFont typeface="Architects Daughter"/>
              <a:buChar char="★"/>
            </a:pP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Be on time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400"/>
              <a:buFont typeface="Architects Daughter"/>
              <a:buChar char="★"/>
            </a:pP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Treat teachers and classmates with respect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400"/>
              <a:buFont typeface="Architects Daughter"/>
              <a:buChar char="★"/>
            </a:pP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Be polite and helpful to staff, students and visitors 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400"/>
              <a:buFont typeface="Architects Daughter"/>
              <a:buChar char="★"/>
            </a:pPr>
            <a:r>
              <a:rPr lang="en" sz="24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Show kindness and courtesy to community members</a:t>
            </a:r>
            <a:endParaRPr sz="24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1" name="Google Shape;1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9850" y="169600"/>
            <a:ext cx="2175350" cy="15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311700" y="286150"/>
            <a:ext cx="85206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</a:t>
            </a:r>
            <a:r>
              <a:rPr lang="en" sz="3600">
                <a:solidFill>
                  <a:srgbClr val="6D9EEB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RESPECT</a:t>
            </a:r>
            <a:r>
              <a:rPr lang="en" sz="3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sz="36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437750" y="741725"/>
            <a:ext cx="8394600" cy="37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having consideration for the feelings, wishes, rights, or traditions of someone or something</a:t>
            </a:r>
            <a:endParaRPr sz="36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387225"/>
            <a:ext cx="85206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D9EEB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 do </a:t>
            </a:r>
            <a:r>
              <a:rPr lang="en" sz="3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</a:t>
            </a: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3600">
                <a:solidFill>
                  <a:srgbClr val="6D9EEB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respect?</a:t>
            </a: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3" name="Google Shape;113;p27"/>
          <p:cNvSpPr txBox="1">
            <a:spLocks noGrp="1"/>
          </p:cNvSpPr>
          <p:nvPr>
            <p:ph type="body" idx="1"/>
          </p:nvPr>
        </p:nvSpPr>
        <p:spPr>
          <a:xfrm>
            <a:off x="372600" y="1074000"/>
            <a:ext cx="8291400" cy="3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●"/>
            </a:pPr>
            <a:r>
              <a:rPr lang="en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Choose one person on campus that you respect and write them a thank you note </a:t>
            </a:r>
            <a:endParaRPr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●"/>
            </a:pPr>
            <a:r>
              <a:rPr lang="en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the note include: why you respect them  and why you are thankful for them </a:t>
            </a:r>
            <a:endParaRPr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●"/>
            </a:pPr>
            <a:r>
              <a:rPr lang="en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Please be appropriate and nice</a:t>
            </a:r>
            <a:endParaRPr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●"/>
            </a:pPr>
            <a:r>
              <a:rPr lang="en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Turn in the note to your </a:t>
            </a:r>
            <a:br>
              <a:rPr lang="en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teacher when you are finished</a:t>
            </a:r>
            <a:endParaRPr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4" name="Google Shape;11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9625" y="3302675"/>
            <a:ext cx="2578575" cy="145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On-screen Show (16:9)</PresentationFormat>
  <Paragraphs>14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Comic Sans MS</vt:lpstr>
      <vt:lpstr>Architects Daughter</vt:lpstr>
      <vt:lpstr>Simple Light</vt:lpstr>
      <vt:lpstr>Simple Dark</vt:lpstr>
      <vt:lpstr>Respect Yourself, Your School &amp; Your Community </vt:lpstr>
      <vt:lpstr>What is RESPECT?</vt:lpstr>
      <vt:lpstr>Who do YOU respect?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Respect Yourself, Your School &amp; Your Community </dc:title>
  <dc:creator>Abel Loza</dc:creator>
  <cp:lastModifiedBy>Abel Loza</cp:lastModifiedBy>
  <cp:revision>1</cp:revision>
  <dcterms:modified xsi:type="dcterms:W3CDTF">2022-03-31T17:52:07Z</dcterms:modified>
</cp:coreProperties>
</file>